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7C801-544C-4B44-8BBE-032D8E25E628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7618D-D492-4AB5-A22B-FF226F295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61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038344"/>
            <a:ext cx="12192000" cy="402590"/>
          </a:xfrm>
          <a:custGeom>
            <a:avLst/>
            <a:gdLst/>
            <a:ahLst/>
            <a:cxnLst/>
            <a:rect l="l" t="t" r="r" b="b"/>
            <a:pathLst>
              <a:path w="12192000" h="402589">
                <a:moveTo>
                  <a:pt x="12192000" y="0"/>
                </a:moveTo>
                <a:lnTo>
                  <a:pt x="0" y="0"/>
                </a:lnTo>
                <a:lnTo>
                  <a:pt x="0" y="402335"/>
                </a:lnTo>
                <a:lnTo>
                  <a:pt x="12192000" y="40233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D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038344"/>
            <a:ext cx="12192000" cy="402590"/>
          </a:xfrm>
          <a:custGeom>
            <a:avLst/>
            <a:gdLst/>
            <a:ahLst/>
            <a:cxnLst/>
            <a:rect l="l" t="t" r="r" b="b"/>
            <a:pathLst>
              <a:path w="12192000" h="402589">
                <a:moveTo>
                  <a:pt x="0" y="402335"/>
                </a:moveTo>
                <a:lnTo>
                  <a:pt x="12192000" y="402335"/>
                </a:lnTo>
                <a:lnTo>
                  <a:pt x="12192000" y="0"/>
                </a:lnTo>
                <a:lnTo>
                  <a:pt x="0" y="0"/>
                </a:lnTo>
                <a:lnTo>
                  <a:pt x="0" y="402335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927347" y="917668"/>
            <a:ext cx="1074420" cy="29365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477000" y="890016"/>
            <a:ext cx="1394336" cy="29458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79777" y="603580"/>
            <a:ext cx="1924050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C721905-F7DE-089D-C622-FD338263E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533400"/>
            <a:ext cx="6695239" cy="35052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E0477A76-2B21-331B-B719-29E9AEBB5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85" y="533400"/>
            <a:ext cx="1821315" cy="28194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98FBEEA-BC0F-3A00-C682-776EF747EE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0561" y="493854"/>
            <a:ext cx="1934578" cy="292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85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</vt:lpstr>
      <vt:lpstr>Trebuchet MS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ÉGALITÉ</dc:title>
  <dc:creator>Géraldine PAUFERT</dc:creator>
  <cp:lastModifiedBy>Elisabeth DUBEDOUT</cp:lastModifiedBy>
  <cp:revision>6</cp:revision>
  <dcterms:created xsi:type="dcterms:W3CDTF">2022-02-23T13:41:12Z</dcterms:created>
  <dcterms:modified xsi:type="dcterms:W3CDTF">2025-02-27T14:22:10Z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2021-12-14T00:00:00Z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2022-02-23T00:00:00Z</vt:filetime>
  </property>
</Properties>
</file>